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4995" autoAdjust="0"/>
    <p:restoredTop sz="95677"/>
  </p:normalViewPr>
  <p:slideViewPr>
    <p:cSldViewPr snapToGrid="0" snapToObjects="1">
      <p:cViewPr varScale="1">
        <p:scale>
          <a:sx n="102" d="100"/>
          <a:sy n="102" d="100"/>
        </p:scale>
        <p:origin x="14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3894" y="108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F7B252-8E90-66C4-F94F-326FC3C48E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80B2CF-D92D-F8D8-8E48-F0AE1AD04A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047AB-D8BE-4658-96E3-C2AB66B937A7}" type="datetimeFigureOut">
              <a:rPr lang="en-AU" smtClean="0"/>
              <a:t>13/07/2025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4F56BB-C67C-CB7F-66A7-362B9A41A9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2D1021-1AD5-F364-F040-DDB6FF0ED4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79EBE-E731-469E-9215-BA1B16CF53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01070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89F65-1DCB-9845-990C-CDC44DE929FA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4321E-DC9E-9042-8ACD-8652D64133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(Center Title + Subtit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63687"/>
            <a:ext cx="9144000" cy="1434101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rgbClr val="00154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61935"/>
            <a:ext cx="9144000" cy="1136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00154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(Center Title + Subtit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63687"/>
            <a:ext cx="9144000" cy="1434101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rgbClr val="00154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61935"/>
            <a:ext cx="9144000" cy="1136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00154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Content 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0207E1-0C40-D4F1-348E-26B6DCE4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286" y="455126"/>
            <a:ext cx="9247139" cy="70173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F34F11-0920-6B36-FFE3-2B79C29D1A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1488" y="1357313"/>
            <a:ext cx="11056937" cy="49403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105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Content 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0207E1-0C40-D4F1-348E-26B6DCE4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286" y="455126"/>
            <a:ext cx="9247139" cy="70173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F34F11-0920-6B36-FFE3-2B79C29D1A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1488" y="1357313"/>
            <a:ext cx="11056937" cy="49403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1051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content 2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6284E9-DFFD-1643-6BA7-CAE2BF8D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712" y="367646"/>
            <a:ext cx="9382176" cy="8861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1C0A0B-10D8-6D0B-B89F-083C797402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9113" y="1404938"/>
            <a:ext cx="5240337" cy="496728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7D579F-7815-67F3-080E-1C58B1257C6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38838" y="1404938"/>
            <a:ext cx="5734050" cy="496728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620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content 2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6284E9-DFFD-1643-6BA7-CAE2BF8D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712" y="367646"/>
            <a:ext cx="9382176" cy="8861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1C0A0B-10D8-6D0B-B89F-083C797402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9113" y="1404938"/>
            <a:ext cx="5240337" cy="496728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7D579F-7815-67F3-080E-1C58B1257C6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38838" y="1404938"/>
            <a:ext cx="5734050" cy="496728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620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ld content 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71045-D737-605E-3913-CAC665A5A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554" y="390889"/>
            <a:ext cx="9445658" cy="4173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2316E-89A4-342F-C435-98F7215E2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6260" y="836312"/>
            <a:ext cx="8634952" cy="417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62A657-439B-EB60-7EBA-D92F47272B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5624" y="1357460"/>
            <a:ext cx="11124185" cy="495920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7477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ld content 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71045-D737-605E-3913-CAC665A5A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554" y="390889"/>
            <a:ext cx="9445658" cy="4173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2316E-89A4-342F-C435-98F7215E2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6260" y="836312"/>
            <a:ext cx="8634952" cy="417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62A657-439B-EB60-7EBA-D92F47272B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5624" y="1357460"/>
            <a:ext cx="11124185" cy="495920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7477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ld Content 2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6AF4E-5173-8960-7D69-90E3A0D4C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554" y="409223"/>
            <a:ext cx="9455085" cy="36933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9B9C4-1211-6280-270B-6D497398CF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01418" y="778555"/>
            <a:ext cx="8719793" cy="4750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C83A4-AE0B-89C3-5F60-9D7E17594F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0538" y="1423988"/>
            <a:ext cx="5457825" cy="48831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53A26C-38AD-0903-640F-848A3E946F0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0" y="1423988"/>
            <a:ext cx="5605463" cy="48831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712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ld Content 2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6AF4E-5173-8960-7D69-90E3A0D4C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554" y="409223"/>
            <a:ext cx="9455085" cy="36933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9B9C4-1211-6280-270B-6D497398CF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01418" y="778555"/>
            <a:ext cx="8719793" cy="4750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C83A4-AE0B-89C3-5F60-9D7E17594F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0538" y="1423988"/>
            <a:ext cx="5457825" cy="48831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53A26C-38AD-0903-640F-848A3E946F0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0" y="1423988"/>
            <a:ext cx="5605463" cy="48831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71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active Activity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0FEE8B-99AD-8ACB-CE26-7DC715E11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91" y="606956"/>
            <a:ext cx="3761260" cy="123072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800" b="1">
                <a:solidFill>
                  <a:srgbClr val="0015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C3C267-E856-3759-C3B6-6E99391362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2791" y="1837679"/>
            <a:ext cx="10631009" cy="430912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045C84-B87E-08B2-07B1-E7313EF3D5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788" y="6373813"/>
            <a:ext cx="11106150" cy="4000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answer</a:t>
            </a:r>
            <a:endParaRPr lang="en-AU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D8DBCCE-998F-DB36-8CF5-393F3CC18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2126" y="751909"/>
            <a:ext cx="3261674" cy="6589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rgbClr val="00154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602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active Activity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0FEE8B-99AD-8ACB-CE26-7DC715E11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91" y="606956"/>
            <a:ext cx="3761260" cy="123072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800" b="1">
                <a:solidFill>
                  <a:srgbClr val="0015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C3C267-E856-3759-C3B6-6E99391362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2791" y="1837679"/>
            <a:ext cx="10631009" cy="430912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045C84-B87E-08B2-07B1-E7313EF3D5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788" y="6373813"/>
            <a:ext cx="11106150" cy="4000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answer</a:t>
            </a:r>
            <a:endParaRPr lang="en-AU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D8DBCCE-998F-DB36-8CF5-393F3CC18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2126" y="751909"/>
            <a:ext cx="3261674" cy="6589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rgbClr val="00154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602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active Activit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6448AB-BFB0-DD9B-B8D4-C071A2F1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02" y="661217"/>
            <a:ext cx="3693835" cy="10365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800" b="1">
                <a:solidFill>
                  <a:srgbClr val="0015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B159E88-BB25-7C09-C1B1-6D446D3621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78402" y="1846555"/>
            <a:ext cx="5257800" cy="435561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2DF629E-605E-E31A-91B4-B32DE4CEDEC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21138" y="1846556"/>
            <a:ext cx="5257800" cy="435561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917FA-DFAF-4D3E-CCCC-1905C9EE0F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5788" y="6356350"/>
            <a:ext cx="11088687" cy="4079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sz="2000" dirty="0"/>
              <a:t>answer</a:t>
            </a:r>
            <a:endParaRPr lang="en-AU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1CCA867-34F8-FE66-C7B8-4A1DA1CF58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7264" y="774664"/>
            <a:ext cx="3261674" cy="6589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rgbClr val="00154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211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active Activit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6448AB-BFB0-DD9B-B8D4-C071A2F1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02" y="661217"/>
            <a:ext cx="3693835" cy="10365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800" b="1">
                <a:solidFill>
                  <a:srgbClr val="0015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B159E88-BB25-7C09-C1B1-6D446D3621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78402" y="1846555"/>
            <a:ext cx="5257800" cy="435561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2DF629E-605E-E31A-91B4-B32DE4CEDEC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21138" y="1846556"/>
            <a:ext cx="5257800" cy="435561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917FA-DFAF-4D3E-CCCC-1905C9EE0F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5788" y="6356350"/>
            <a:ext cx="11088687" cy="4079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sz="2000" dirty="0"/>
              <a:t>answer</a:t>
            </a:r>
            <a:endParaRPr lang="en-AU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1CCA867-34F8-FE66-C7B8-4A1DA1CF58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7264" y="774664"/>
            <a:ext cx="3261674" cy="6589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rgbClr val="00154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211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93A3BC-AC94-0D22-4DA4-EC18E3D71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52" y="4654321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6942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93A3BC-AC94-0D22-4DA4-EC18E3D71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52" y="4654321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694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6201915-BC85-8396-6FCE-C57DF85A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6201915-BC85-8396-6FCE-C57DF85A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g"/></Relationships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62" r:id="rId4"/>
    <p:sldLayoutId id="2147483663" r:id="rId5"/>
    <p:sldLayoutId id="2147483659" r:id="rId6"/>
    <p:sldLayoutId id="2147483660" r:id="rId7"/>
    <p:sldLayoutId id="2147483661" r:id="rId8"/>
    <p:sldLayoutId id="214748365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154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1548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154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154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154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62" r:id="rId4"/>
    <p:sldLayoutId id="2147483663" r:id="rId5"/>
    <p:sldLayoutId id="2147483659" r:id="rId6"/>
    <p:sldLayoutId id="2147483660" r:id="rId7"/>
    <p:sldLayoutId id="2147483661" r:id="rId8"/>
    <p:sldLayoutId id="214748365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154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1548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154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154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154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Understanding the Digital Forensics Profession and Investigations.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Week 1, Lecture 1</a:t>
            </a:r>
          </a:p>
          <a:p>
            <a:r>
              <a:t>Digital Forensic - ICT312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Today's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/>
            <a:r>
              <a:t>An Overview of Digital Forensics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 &amp; 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celsia Template" id="{40AD64EE-3C1D-B849-AA3C-FEAFBBF9A343}" vid="{837EBA87-D38D-494D-AF7C-3914FB9ACEC9}"/>
    </a:ext>
  </a:extLst>
</a:theme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celsia Template" id="{40AD64EE-3C1D-B849-AA3C-FEAFBBF9A343}" vid="{837EBA87-D38D-494D-AF7C-3914FB9ACE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70a4a66-c4ba-45c2-9d8f-2bae85b085c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2D91C1503B3F49ADBA5A0469C768B1" ma:contentTypeVersion="10" ma:contentTypeDescription="Create a new document." ma:contentTypeScope="" ma:versionID="4003135b0ad4dd7240eff878933935bc">
  <xsd:schema xmlns:xsd="http://www.w3.org/2001/XMLSchema" xmlns:xs="http://www.w3.org/2001/XMLSchema" xmlns:p="http://schemas.microsoft.com/office/2006/metadata/properties" xmlns:ns3="d70a4a66-c4ba-45c2-9d8f-2bae85b085c4" targetNamespace="http://schemas.microsoft.com/office/2006/metadata/properties" ma:root="true" ma:fieldsID="56cfdfd0dfb13ab7d1ee7ce1235884dc" ns3:_="">
    <xsd:import namespace="d70a4a66-c4ba-45c2-9d8f-2bae85b085c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0a4a66-c4ba-45c2-9d8f-2bae85b085c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EA402B-7E77-4C20-94B3-A36F5A583CFD}">
  <ds:schemaRefs>
    <ds:schemaRef ds:uri="http://purl.org/dc/elements/1.1/"/>
    <ds:schemaRef ds:uri="http://schemas.microsoft.com/office/infopath/2007/PartnerControls"/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d70a4a66-c4ba-45c2-9d8f-2bae85b085c4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86AEA09-3B02-43DF-8374-7DAD729EB3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0a4a66-c4ba-45c2-9d8f-2bae85b085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B08D1E9-2934-4233-93BE-02D08DE5F8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Aptos</vt:lpstr>
      <vt:lpstr>Arial</vt:lpstr>
      <vt:lpstr>Calibri</vt:lpstr>
      <vt:lpstr>Office Theme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Johan Sebastian Ramirez Vallejo</dc:creator>
  <cp:keywords/>
  <dc:description/>
  <cp:lastModifiedBy>Johan Sebastian Ramirez Vallejo</cp:lastModifiedBy>
  <cp:revision>71</cp:revision>
  <cp:lastPrinted>2024-03-07T22:50:54Z</cp:lastPrinted>
  <dcterms:created xsi:type="dcterms:W3CDTF">2025-07-12T04:25:30Z</dcterms:created>
  <dcterms:modified xsi:type="dcterms:W3CDTF">2025-07-13T11:45:49Z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0x010100382D91C1503B3F49ADBA5A0469C768B1</vt:lpwstr>
  </property>
</Properties>
</file>